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2836-A142-48DA-9C33-A601639BB822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C860-B586-42DF-865E-124DC1A54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374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2836-A142-48DA-9C33-A601639BB822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C860-B586-42DF-865E-124DC1A54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185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2836-A142-48DA-9C33-A601639BB822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C860-B586-42DF-865E-124DC1A54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1166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2836-A142-48DA-9C33-A601639BB822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C860-B586-42DF-865E-124DC1A54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880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2836-A142-48DA-9C33-A601639BB822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C860-B586-42DF-865E-124DC1A54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298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2836-A142-48DA-9C33-A601639BB822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C860-B586-42DF-865E-124DC1A54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734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2836-A142-48DA-9C33-A601639BB822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C860-B586-42DF-865E-124DC1A54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8072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2836-A142-48DA-9C33-A601639BB822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C860-B586-42DF-865E-124DC1A54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74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2836-A142-48DA-9C33-A601639BB822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C860-B586-42DF-865E-124DC1A54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4475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2836-A142-48DA-9C33-A601639BB822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C860-B586-42DF-865E-124DC1A54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4821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2836-A142-48DA-9C33-A601639BB822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C860-B586-42DF-865E-124DC1A54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5870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92836-A142-48DA-9C33-A601639BB822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7C860-B586-42DF-865E-124DC1A54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639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File Folder Activities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752600"/>
            <a:ext cx="3482975" cy="464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7240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How do you use and store file folder games?</a:t>
            </a:r>
            <a:endParaRPr lang="en-US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1150" y="1828800"/>
            <a:ext cx="3482975" cy="464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1676400"/>
            <a:ext cx="4876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Label each folder with Unit number, Lesson Number and TE Page number.</a:t>
            </a:r>
          </a:p>
          <a:p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Make 4-6 copies of each folder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Store folders in “paper” box in unit number order</a:t>
            </a:r>
          </a:p>
          <a:p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Color code according to Books A-F. My colors are blown due to 3E and 4E. 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Students work in groups of 2-3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Use for word building, </a:t>
            </a:r>
            <a:r>
              <a:rPr lang="en-US" sz="2000" dirty="0" err="1" smtClean="0"/>
              <a:t>reteaching</a:t>
            </a:r>
            <a:r>
              <a:rPr lang="en-US" sz="2000" dirty="0" smtClean="0"/>
              <a:t>,</a:t>
            </a:r>
          </a:p>
          <a:p>
            <a:r>
              <a:rPr lang="en-US" sz="2000" dirty="0" smtClean="0"/>
              <a:t>Differentiation of instruction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Creating words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8" y="1600200"/>
            <a:ext cx="7568003" cy="4525963"/>
          </a:xfrm>
        </p:spPr>
      </p:pic>
    </p:spTree>
    <p:extLst>
      <p:ext uri="{BB962C8B-B14F-4D97-AF65-F5344CB8AC3E}">
        <p14:creationId xmlns="" xmlns:p14="http://schemas.microsoft.com/office/powerpoint/2010/main" val="86725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Noun/Verb Sort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7517568" cy="4495800"/>
          </a:xfrm>
        </p:spPr>
      </p:pic>
    </p:spTree>
    <p:extLst>
      <p:ext uri="{BB962C8B-B14F-4D97-AF65-F5344CB8AC3E}">
        <p14:creationId xmlns="" xmlns:p14="http://schemas.microsoft.com/office/powerpoint/2010/main" val="265895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Noun/Verb Sort 2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8" y="1600200"/>
            <a:ext cx="7568003" cy="4525963"/>
          </a:xfrm>
        </p:spPr>
      </p:pic>
    </p:spTree>
    <p:extLst>
      <p:ext uri="{BB962C8B-B14F-4D97-AF65-F5344CB8AC3E}">
        <p14:creationId xmlns="" xmlns:p14="http://schemas.microsoft.com/office/powerpoint/2010/main" val="130680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Subject/Predicate Sort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8" y="1600200"/>
            <a:ext cx="7568003" cy="4525963"/>
          </a:xfrm>
        </p:spPr>
      </p:pic>
    </p:spTree>
    <p:extLst>
      <p:ext uri="{BB962C8B-B14F-4D97-AF65-F5344CB8AC3E}">
        <p14:creationId xmlns="" xmlns:p14="http://schemas.microsoft.com/office/powerpoint/2010/main" val="3695373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Subject/Predicate Sort 2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8" y="1600200"/>
            <a:ext cx="7568003" cy="4525963"/>
          </a:xfrm>
        </p:spPr>
      </p:pic>
    </p:spTree>
    <p:extLst>
      <p:ext uri="{BB962C8B-B14F-4D97-AF65-F5344CB8AC3E}">
        <p14:creationId xmlns="" xmlns:p14="http://schemas.microsoft.com/office/powerpoint/2010/main" val="3382172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Syllable Sort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8" y="1600200"/>
            <a:ext cx="7568003" cy="4525963"/>
          </a:xfrm>
        </p:spPr>
      </p:pic>
    </p:spTree>
    <p:extLst>
      <p:ext uri="{BB962C8B-B14F-4D97-AF65-F5344CB8AC3E}">
        <p14:creationId xmlns="" xmlns:p14="http://schemas.microsoft.com/office/powerpoint/2010/main" val="4270359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where credit is due!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you, Lauren from Lakeview Public Schools, for creating a </a:t>
            </a:r>
            <a:r>
              <a:rPr lang="en-US" dirty="0" err="1" smtClean="0"/>
              <a:t>powerpoint</a:t>
            </a:r>
            <a:r>
              <a:rPr lang="en-US" dirty="0" smtClean="0"/>
              <a:t> out of my file folders. I would not have thought of this idea!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125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File Folder Activities</vt:lpstr>
      <vt:lpstr>How do you use and store file folder games?</vt:lpstr>
      <vt:lpstr>Creating words</vt:lpstr>
      <vt:lpstr>Noun/Verb Sort</vt:lpstr>
      <vt:lpstr>Noun/Verb Sort 2</vt:lpstr>
      <vt:lpstr>Subject/Predicate Sort</vt:lpstr>
      <vt:lpstr>Subject/Predicate Sort 2</vt:lpstr>
      <vt:lpstr>Syllable Sort</vt:lpstr>
      <vt:lpstr>Credit where credit is due!</vt:lpstr>
    </vt:vector>
  </TitlesOfParts>
  <Company>Lakeview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Pictures from 11/21 Language!</dc:title>
  <dc:creator>.</dc:creator>
  <cp:lastModifiedBy>Sheryl</cp:lastModifiedBy>
  <cp:revision>3</cp:revision>
  <dcterms:created xsi:type="dcterms:W3CDTF">2012-11-26T16:56:18Z</dcterms:created>
  <dcterms:modified xsi:type="dcterms:W3CDTF">2012-12-04T01:46:10Z</dcterms:modified>
</cp:coreProperties>
</file>